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68" r:id="rId5"/>
    <p:sldId id="259" r:id="rId6"/>
    <p:sldId id="266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9"/>
    <p:restoredTop sz="94663"/>
  </p:normalViewPr>
  <p:slideViewPr>
    <p:cSldViewPr snapToGrid="0" snapToObjects="1" showGuides="1">
      <p:cViewPr varScale="1">
        <p:scale>
          <a:sx n="68" d="100"/>
          <a:sy n="68" d="100"/>
        </p:scale>
        <p:origin x="880" y="48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3533-3DA9-644E-A517-6894BB87386F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1A344-495C-5D4F-953E-6C84225C3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5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1A344-495C-5D4F-953E-6C84225C3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2A0-6E86-8243-98FD-3C521ECA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42F08-9D66-B04B-A3CA-62419FA3F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FB2C-161A-3041-8100-B892A808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30C2-5DF5-D740-9E11-425067A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D53C6-8472-A448-902B-C838F466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2CC5-01F6-F641-8946-5A1239A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DEB3D-B727-7C4C-AFE8-A58E8487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750E-1699-5645-B78A-C61745E5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BDEB-E123-2844-B163-F76C3EB7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F60AB-A60A-9F4F-9BBC-55E98F59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C8FF-FEA9-D54E-B228-4BC952AF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EE904-E53F-5243-A9EB-A49CCF46D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4784-6EF2-EB47-B789-9387166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72A0C-B55D-994E-A904-9D82876A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E0DE-CF91-594B-B8FE-BA041B78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CB8A-D041-D04E-B688-3AD0BA1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E66B-48EA-1549-96E7-B15368ADD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BB03-5316-DB45-ADEB-25FBCF00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F2CE-7B1D-324C-A0C8-742881F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F5C44-0114-D244-BC0D-90A3D2EF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647E-65AD-9244-9656-775565AB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9E57-021B-2C45-9601-38A266688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F2A3-D95E-BA49-80DE-B78E7864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ACBC-4666-AD4D-AC57-28199287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81FC-C027-5A4A-AC09-E7E643FA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089-2C86-4541-9772-6C5AA60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2696-7209-F643-80EF-4E23DE63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19981-E737-074B-B90A-00D2A364C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0729C-2F4D-6F42-AAE5-8E1D0D43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0468-FD65-B842-96AD-5457947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5F32-2659-FF44-A02E-0C7BADF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2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C9DA-78F7-5147-8831-0C7EEE1E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8A42B-4414-C846-B7DB-5A8F9BFD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6A542-7341-2348-BA77-98AF65AF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E7B-34F2-5C45-A4FD-65CCD8D67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880E-1F6D-5E4C-AE24-F6106981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B07AB-ABE3-0748-9398-8F6104E8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F4369-825A-CA42-A6FE-90F8DAD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34381-27B0-D342-9F3D-5369E902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7BB5-D20B-0B47-B5EE-C648829C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E8D52-59BC-E34B-8F5F-1726AFF8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04CC3-AFA2-2944-92C4-B230D639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C829A-E306-3A49-9DF1-EF584CF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6ECD-E3D9-C04F-90DF-A006673F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9ACA-8510-CF45-A20E-76A45374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4F0DC-C99E-A340-8FDD-B8EFF1C2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A4A2-3BEB-0241-AD19-B6854B80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4600-325E-3B4C-912F-18715A15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8F45D-03FA-0248-B74E-1C462903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55F5-22A4-BF46-9CFB-A1CB50D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DD350-9B81-FA4F-B642-E888EED8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5297B-35F0-E649-9499-21EC7A3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E1CC-6D56-7342-935E-36A47848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04B7F-13A5-C142-8355-0B9AB3711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C1D91-3255-E240-B1D4-BFE35B2E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CA9E-36AD-8D45-91FB-30224A58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E986-D238-C64F-9788-59EC149B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4C43C-CE45-5A4A-8154-54EC27E8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BB391-94A8-664F-AB87-B89AC96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0999E-C28A-5147-93D7-BB07309B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8754-9359-2C49-93C6-A1794D87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686D-6BD1-8F49-97D3-5964B480F907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77C3-28DA-A14E-A3FB-547059FDA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96EEB-569C-D54C-AF5D-E93547E39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BDEE4-2002-9C4E-8B01-4734D99D6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jpg"/><Relationship Id="rId7" Type="http://schemas.openxmlformats.org/officeDocument/2006/relationships/image" Target="../media/image1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3.jpg"/><Relationship Id="rId9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openxmlformats.org/officeDocument/2006/relationships/image" Target="../media/image23.tiff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3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1.wdp"/><Relationship Id="rId5" Type="http://schemas.openxmlformats.org/officeDocument/2006/relationships/image" Target="../media/image24.jpg"/><Relationship Id="rId15" Type="http://schemas.openxmlformats.org/officeDocument/2006/relationships/image" Target="../media/image32.jpg"/><Relationship Id="rId10" Type="http://schemas.openxmlformats.org/officeDocument/2006/relationships/image" Target="../media/image29.png"/><Relationship Id="rId4" Type="http://schemas.openxmlformats.org/officeDocument/2006/relationships/image" Target="../media/image15.jpg"/><Relationship Id="rId9" Type="http://schemas.openxmlformats.org/officeDocument/2006/relationships/image" Target="../media/image28.jp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33.png"/><Relationship Id="rId3" Type="http://schemas.openxmlformats.org/officeDocument/2006/relationships/image" Target="../media/image15.jpg"/><Relationship Id="rId7" Type="http://schemas.openxmlformats.org/officeDocument/2006/relationships/image" Target="../media/image38.jpg"/><Relationship Id="rId12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26.png"/><Relationship Id="rId5" Type="http://schemas.openxmlformats.org/officeDocument/2006/relationships/image" Target="../media/image36.jpg"/><Relationship Id="rId10" Type="http://schemas.openxmlformats.org/officeDocument/2006/relationships/image" Target="../media/image23.tiff"/><Relationship Id="rId4" Type="http://schemas.openxmlformats.org/officeDocument/2006/relationships/image" Target="../media/image35.gif"/><Relationship Id="rId9" Type="http://schemas.openxmlformats.org/officeDocument/2006/relationships/image" Target="../media/image40.jp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microsoft.com/office/2007/relationships/hdphoto" Target="../media/hdphoto2.wdp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708689-8B9D-1B4F-9E52-F7FFE3F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102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000BFDA-7A48-0D4A-9237-B6E0B2D6A9EE}"/>
              </a:ext>
            </a:extLst>
          </p:cNvPr>
          <p:cNvSpPr txBox="1">
            <a:spLocks/>
          </p:cNvSpPr>
          <p:nvPr/>
        </p:nvSpPr>
        <p:spPr>
          <a:xfrm>
            <a:off x="393188" y="1188818"/>
            <a:ext cx="7416800" cy="24257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What’s For Dinner Tonight?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19C9DA-0DA1-214C-B42C-9165D77E8B03}"/>
              </a:ext>
            </a:extLst>
          </p:cNvPr>
          <p:cNvSpPr txBox="1">
            <a:spLocks/>
          </p:cNvSpPr>
          <p:nvPr/>
        </p:nvSpPr>
        <p:spPr>
          <a:xfrm>
            <a:off x="1143000" y="3857483"/>
            <a:ext cx="6048466" cy="1431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RecipeLive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: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R</a:t>
            </a:r>
            <a:r>
              <a:rPr lang="en-US" dirty="0" err="1">
                <a:solidFill>
                  <a:schemeClr val="bg1"/>
                </a:solidFill>
                <a:latin typeface="Chalkboard" panose="03050602040202020205" pitchFamily="66" charset="77"/>
              </a:rPr>
              <a:t>ecipe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 Recommendation Application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alkboard" panose="03050602040202020205" pitchFamily="66" charset="77"/>
              </a:rPr>
              <a:t>sing Images of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8F0E3-1951-5B4E-9272-0B1CD0184B9A}"/>
              </a:ext>
            </a:extLst>
          </p:cNvPr>
          <p:cNvSpPr txBox="1"/>
          <p:nvPr/>
        </p:nvSpPr>
        <p:spPr>
          <a:xfrm>
            <a:off x="1980377" y="5589025"/>
            <a:ext cx="4110421" cy="923330"/>
          </a:xfrm>
          <a:prstGeom prst="rect">
            <a:avLst/>
          </a:prstGeom>
          <a:solidFill>
            <a:sysClr val="window" lastClr="FFFFFF">
              <a:alpha val="77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prstClr val="black"/>
                </a:solidFill>
                <a:latin typeface="Century Schoolbook" panose="02040604050505020304" pitchFamily="18" charset="0"/>
              </a:rPr>
              <a:t>Hemanth Devarapati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1AE05B-FD4C-CE45-A895-57AEEC5A2D83}"/>
              </a:ext>
            </a:extLst>
          </p:cNvPr>
          <p:cNvCxnSpPr>
            <a:cxnSpLocks/>
          </p:cNvCxnSpPr>
          <p:nvPr/>
        </p:nvCxnSpPr>
        <p:spPr>
          <a:xfrm>
            <a:off x="2511587" y="6189166"/>
            <a:ext cx="319940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E4218-05E1-0E4C-BFFD-C8FE1350EAE1}"/>
              </a:ext>
            </a:extLst>
          </p:cNvPr>
          <p:cNvCxnSpPr>
            <a:cxnSpLocks/>
          </p:cNvCxnSpPr>
          <p:nvPr/>
        </p:nvCxnSpPr>
        <p:spPr>
          <a:xfrm>
            <a:off x="1429742" y="5551299"/>
            <a:ext cx="521169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144662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Inconveniences in Recipe-Searching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C818028-D2E8-3E41-AC56-C7B0E73C24DC}"/>
              </a:ext>
            </a:extLst>
          </p:cNvPr>
          <p:cNvGrpSpPr/>
          <p:nvPr/>
        </p:nvGrpSpPr>
        <p:grpSpPr>
          <a:xfrm>
            <a:off x="639934" y="1222780"/>
            <a:ext cx="4711042" cy="5189026"/>
            <a:chOff x="639934" y="1222780"/>
            <a:chExt cx="4711042" cy="518902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856033-D201-4A48-95D3-780A50299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01" r="5433"/>
            <a:stretch/>
          </p:blipFill>
          <p:spPr>
            <a:xfrm>
              <a:off x="639934" y="2100368"/>
              <a:ext cx="4239581" cy="4311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AC3668-73D9-624A-B2BE-66705E40C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29" y="1558558"/>
              <a:ext cx="4239581" cy="4482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18FB14-6665-A84B-A2DE-34898558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901" y="1222780"/>
              <a:ext cx="3895075" cy="4366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BC2FB2D-9B92-6444-BE65-D3005DAE834B}"/>
              </a:ext>
            </a:extLst>
          </p:cNvPr>
          <p:cNvGrpSpPr/>
          <p:nvPr/>
        </p:nvGrpSpPr>
        <p:grpSpPr>
          <a:xfrm>
            <a:off x="5438302" y="3773673"/>
            <a:ext cx="5297797" cy="2596189"/>
            <a:chOff x="5438302" y="3869925"/>
            <a:chExt cx="5297797" cy="2596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0F4D4F-1F6B-E846-A25F-0CF1A5E391DC}"/>
                </a:ext>
              </a:extLst>
            </p:cNvPr>
            <p:cNvGrpSpPr/>
            <p:nvPr/>
          </p:nvGrpSpPr>
          <p:grpSpPr>
            <a:xfrm>
              <a:off x="6994914" y="3869925"/>
              <a:ext cx="3741185" cy="2596189"/>
              <a:chOff x="5843340" y="3477127"/>
              <a:chExt cx="3741185" cy="259618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6058906" y="3548244"/>
                <a:ext cx="34347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   Typical Procedure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Visit each website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Repetitive check for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Ingredients?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Prep. Time? Method?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Nutrients? etc.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10776AB-8846-084E-B178-7AC8BA58717F}"/>
                  </a:ext>
                </a:extLst>
              </p:cNvPr>
              <p:cNvSpPr/>
              <p:nvPr/>
            </p:nvSpPr>
            <p:spPr>
              <a:xfrm>
                <a:off x="5843340" y="3477127"/>
                <a:ext cx="3741185" cy="2596189"/>
              </a:xfrm>
              <a:prstGeom prst="roundRect">
                <a:avLst>
                  <a:gd name="adj" fmla="val 9753"/>
                </a:avLst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B507DA-A43B-204C-8B5C-442BBBD78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8302" y="4756511"/>
              <a:ext cx="140272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A5B363-EC0C-1F4A-A920-338DE6745921}"/>
              </a:ext>
            </a:extLst>
          </p:cNvPr>
          <p:cNvGrpSpPr/>
          <p:nvPr/>
        </p:nvGrpSpPr>
        <p:grpSpPr>
          <a:xfrm>
            <a:off x="5594506" y="1700934"/>
            <a:ext cx="2715305" cy="1436227"/>
            <a:chOff x="5594506" y="1700934"/>
            <a:chExt cx="2715305" cy="14362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35C11C-CD14-2747-A346-9673A622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3375" y="1700934"/>
              <a:ext cx="1079933" cy="365377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8EB7E27-7D67-624A-82D1-4DD3B3148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4506" y="2101490"/>
              <a:ext cx="2715305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5C4FCC-E31F-284A-B9FC-61B56EB10D72}"/>
                </a:ext>
              </a:extLst>
            </p:cNvPr>
            <p:cNvSpPr txBox="1"/>
            <p:nvPr/>
          </p:nvSpPr>
          <p:spPr>
            <a:xfrm>
              <a:off x="6250247" y="2201581"/>
              <a:ext cx="10182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Eggplant</a:t>
              </a:r>
            </a:p>
            <a:p>
              <a:r>
                <a:rPr lang="en-US" dirty="0">
                  <a:latin typeface="Times" pitchFamily="2" charset="0"/>
                </a:rPr>
                <a:t>Tomato</a:t>
              </a:r>
            </a:p>
            <a:p>
              <a:r>
                <a:rPr lang="en-US" dirty="0">
                  <a:latin typeface="Times" pitchFamily="2" charset="0"/>
                </a:rPr>
                <a:t>Basil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33AAEE7-EB68-A945-A13F-29B9CFA6F34C}"/>
                </a:ext>
              </a:extLst>
            </p:cNvPr>
            <p:cNvSpPr/>
            <p:nvPr/>
          </p:nvSpPr>
          <p:spPr>
            <a:xfrm>
              <a:off x="6127332" y="2179276"/>
              <a:ext cx="1623753" cy="957885"/>
            </a:xfrm>
            <a:prstGeom prst="roundRect">
              <a:avLst>
                <a:gd name="adj" fmla="val 6857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689ED2D-F3E5-B241-BE52-4BEDB0DC5C3C}"/>
              </a:ext>
            </a:extLst>
          </p:cNvPr>
          <p:cNvSpPr txBox="1"/>
          <p:nvPr/>
        </p:nvSpPr>
        <p:spPr>
          <a:xfrm>
            <a:off x="1414236" y="817412"/>
            <a:ext cx="2759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Countless Search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4DAA35-99BB-0D4B-A166-1D98577A9EA6}"/>
              </a:ext>
            </a:extLst>
          </p:cNvPr>
          <p:cNvSpPr/>
          <p:nvPr/>
        </p:nvSpPr>
        <p:spPr>
          <a:xfrm>
            <a:off x="7215194" y="5860073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</a:rPr>
              <a:t>3.  Select a recipe!</a:t>
            </a:r>
            <a:endParaRPr lang="en-US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3AE58B-395E-A045-A3BA-C8D0B96DDB31}"/>
              </a:ext>
            </a:extLst>
          </p:cNvPr>
          <p:cNvSpPr txBox="1"/>
          <p:nvPr/>
        </p:nvSpPr>
        <p:spPr>
          <a:xfrm>
            <a:off x="7742486" y="6424500"/>
            <a:ext cx="162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(~30-min later)</a:t>
            </a:r>
          </a:p>
        </p:txBody>
      </p:sp>
    </p:spTree>
    <p:extLst>
      <p:ext uri="{BB962C8B-B14F-4D97-AF65-F5344CB8AC3E}">
        <p14:creationId xmlns:p14="http://schemas.microsoft.com/office/powerpoint/2010/main" val="2531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Options in Recipe-Searching?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E5648-D200-5044-BB5C-DADAE1061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72" y="2698404"/>
            <a:ext cx="1756611" cy="367424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DC23F95-5011-1041-93B6-3BBA9886591B}"/>
              </a:ext>
            </a:extLst>
          </p:cNvPr>
          <p:cNvGrpSpPr/>
          <p:nvPr/>
        </p:nvGrpSpPr>
        <p:grpSpPr>
          <a:xfrm>
            <a:off x="4106334" y="1156574"/>
            <a:ext cx="1645920" cy="3636285"/>
            <a:chOff x="3965561" y="1932411"/>
            <a:chExt cx="1645920" cy="363628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C5632A-DB6A-2D44-8074-631EDD1EC4C1}"/>
                </a:ext>
              </a:extLst>
            </p:cNvPr>
            <p:cNvGrpSpPr/>
            <p:nvPr/>
          </p:nvGrpSpPr>
          <p:grpSpPr>
            <a:xfrm>
              <a:off x="3965561" y="2608272"/>
              <a:ext cx="1645920" cy="2960424"/>
              <a:chOff x="2670048" y="2736288"/>
              <a:chExt cx="1645920" cy="296042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6CAB4B3-8A5D-C241-BDD7-D7B102EFDA9A}"/>
                  </a:ext>
                </a:extLst>
              </p:cNvPr>
              <p:cNvSpPr/>
              <p:nvPr/>
            </p:nvSpPr>
            <p:spPr>
              <a:xfrm>
                <a:off x="2670048" y="2736288"/>
                <a:ext cx="1645920" cy="29604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F697296-35D9-D146-A57E-8000B9DFE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439"/>
              <a:stretch/>
            </p:blipFill>
            <p:spPr>
              <a:xfrm>
                <a:off x="2749296" y="2916935"/>
                <a:ext cx="1524000" cy="2651535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9F98D2-80A6-5F45-AF9D-EBADAD3F3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040" y="1932411"/>
              <a:ext cx="585538" cy="585538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1C3EDB-00FD-F34B-B1A3-70BFAC1957BC}"/>
              </a:ext>
            </a:extLst>
          </p:cNvPr>
          <p:cNvGrpSpPr/>
          <p:nvPr/>
        </p:nvGrpSpPr>
        <p:grpSpPr>
          <a:xfrm>
            <a:off x="2298889" y="3631817"/>
            <a:ext cx="1382050" cy="2884573"/>
            <a:chOff x="2752165" y="2489998"/>
            <a:chExt cx="1645920" cy="343531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04AB2B5-021B-4441-82E5-47F8EF12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4259" y="2489998"/>
              <a:ext cx="510138" cy="504824"/>
            </a:xfrm>
            <a:prstGeom prst="rect">
              <a:avLst/>
            </a:prstGeom>
          </p:spPr>
        </p:pic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7F73565-12CD-7C42-B726-33648DFFD29B}"/>
                </a:ext>
              </a:extLst>
            </p:cNvPr>
            <p:cNvSpPr/>
            <p:nvPr/>
          </p:nvSpPr>
          <p:spPr>
            <a:xfrm>
              <a:off x="2752165" y="3108586"/>
              <a:ext cx="1645920" cy="28167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495987-71A9-814A-939D-F4F448D5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8583" y="3288342"/>
              <a:ext cx="1413084" cy="247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C27642F-FF32-F84E-B148-A0C4D5ACA053}"/>
              </a:ext>
            </a:extLst>
          </p:cNvPr>
          <p:cNvSpPr txBox="1"/>
          <p:nvPr/>
        </p:nvSpPr>
        <p:spPr>
          <a:xfrm>
            <a:off x="8643676" y="4535526"/>
            <a:ext cx="2605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Too many: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801DBF-46A3-DA49-907A-11BEB3E341DB}"/>
              </a:ext>
            </a:extLst>
          </p:cNvPr>
          <p:cNvGrpSpPr/>
          <p:nvPr/>
        </p:nvGrpSpPr>
        <p:grpSpPr>
          <a:xfrm>
            <a:off x="325547" y="1311981"/>
            <a:ext cx="1645920" cy="3836521"/>
            <a:chOff x="2328612" y="627050"/>
            <a:chExt cx="1645920" cy="383652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D77782-27EF-6440-AF2F-1AA81C07B307}"/>
                </a:ext>
              </a:extLst>
            </p:cNvPr>
            <p:cNvGrpSpPr/>
            <p:nvPr/>
          </p:nvGrpSpPr>
          <p:grpSpPr>
            <a:xfrm>
              <a:off x="2328612" y="627050"/>
              <a:ext cx="1645920" cy="3836521"/>
              <a:chOff x="2328612" y="627050"/>
              <a:chExt cx="1645920" cy="383652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0485F14-7160-6042-AF17-C199A42C7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8612" y="1237771"/>
                <a:ext cx="1645920" cy="32258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560E8A5-71F9-D145-A504-01FA93FA0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3593" y="627050"/>
                <a:ext cx="577416" cy="572644"/>
              </a:xfrm>
              <a:prstGeom prst="rect">
                <a:avLst/>
              </a:prstGeom>
            </p:spPr>
          </p:pic>
        </p:grp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4E1C190-D5F9-014C-A146-74B537CE83FB}"/>
                </a:ext>
              </a:extLst>
            </p:cNvPr>
            <p:cNvSpPr/>
            <p:nvPr/>
          </p:nvSpPr>
          <p:spPr>
            <a:xfrm>
              <a:off x="2359252" y="1262983"/>
              <a:ext cx="1566099" cy="3162511"/>
            </a:xfrm>
            <a:prstGeom prst="roundRect">
              <a:avLst>
                <a:gd name="adj" fmla="val 12722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EACAFA-348A-9848-81CB-DBAAB86E81F1}"/>
              </a:ext>
            </a:extLst>
          </p:cNvPr>
          <p:cNvSpPr txBox="1">
            <a:spLocks/>
          </p:cNvSpPr>
          <p:nvPr/>
        </p:nvSpPr>
        <p:spPr>
          <a:xfrm>
            <a:off x="314793" y="171288"/>
            <a:ext cx="11647357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Let’s Build One </a:t>
            </a:r>
            <a:r>
              <a:rPr lang="en-US" i="1" dirty="0">
                <a:latin typeface="Times" pitchFamily="2" charset="0"/>
                <a:cs typeface="Apple Chancery" panose="03020702040506060504" pitchFamily="66" charset="-79"/>
              </a:rPr>
              <a:t>from Scratch!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1B70C-EC99-F340-AF39-134C1DE3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442" y="983613"/>
            <a:ext cx="3434708" cy="2098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BA6FA-9F48-2E4B-92E9-D2AF46E486F1}"/>
              </a:ext>
            </a:extLst>
          </p:cNvPr>
          <p:cNvSpPr txBox="1"/>
          <p:nvPr/>
        </p:nvSpPr>
        <p:spPr>
          <a:xfrm>
            <a:off x="9314463" y="3137161"/>
            <a:ext cx="21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Leftover Produce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BF06AA-F4E0-2A4F-A517-5310AD9EFB6E}"/>
              </a:ext>
            </a:extLst>
          </p:cNvPr>
          <p:cNvGrpSpPr/>
          <p:nvPr/>
        </p:nvGrpSpPr>
        <p:grpSpPr>
          <a:xfrm>
            <a:off x="7394162" y="1854219"/>
            <a:ext cx="1628472" cy="2367740"/>
            <a:chOff x="7394162" y="1854219"/>
            <a:chExt cx="1628472" cy="23677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195565-1D52-4C40-AECF-3E14A6C3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9" t="9022" r="10328" b="9435"/>
            <a:stretch/>
          </p:blipFill>
          <p:spPr>
            <a:xfrm rot="900000" flipH="1">
              <a:off x="7394162" y="2581203"/>
              <a:ext cx="671126" cy="1640756"/>
            </a:xfrm>
            <a:prstGeom prst="rect">
              <a:avLst/>
            </a:prstGeom>
          </p:spPr>
        </p:pic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94B53BEE-1231-464C-9817-D230C4789296}"/>
                </a:ext>
              </a:extLst>
            </p:cNvPr>
            <p:cNvSpPr/>
            <p:nvPr/>
          </p:nvSpPr>
          <p:spPr>
            <a:xfrm>
              <a:off x="7859077" y="1854219"/>
              <a:ext cx="1163557" cy="1336173"/>
            </a:xfrm>
            <a:prstGeom prst="arc">
              <a:avLst>
                <a:gd name="adj1" fmla="val 11515722"/>
                <a:gd name="adj2" fmla="val 16140233"/>
              </a:avLst>
            </a:prstGeom>
            <a:ln w="19050">
              <a:solidFill>
                <a:schemeClr val="tx1"/>
              </a:solidFill>
              <a:headEnd type="triangle" w="lg" len="lg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22577AA-CE5E-7940-A8D7-5E5A73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</a:blip>
          <a:srcRect t="43517" b="12927"/>
          <a:stretch/>
        </p:blipFill>
        <p:spPr>
          <a:xfrm rot="16200000" flipH="1">
            <a:off x="-1969677" y="1921211"/>
            <a:ext cx="6923314" cy="30155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B2B26-13F0-7A44-940D-F39EDBF6790F}"/>
              </a:ext>
            </a:extLst>
          </p:cNvPr>
          <p:cNvGrpSpPr/>
          <p:nvPr/>
        </p:nvGrpSpPr>
        <p:grpSpPr>
          <a:xfrm>
            <a:off x="1541703" y="2762660"/>
            <a:ext cx="10420447" cy="3973333"/>
            <a:chOff x="1541703" y="2762660"/>
            <a:chExt cx="10420447" cy="397333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3ED09-FB96-1945-A6A4-5B83A45500E9}"/>
                </a:ext>
              </a:extLst>
            </p:cNvPr>
            <p:cNvGrpSpPr/>
            <p:nvPr/>
          </p:nvGrpSpPr>
          <p:grpSpPr>
            <a:xfrm>
              <a:off x="1541703" y="2762660"/>
              <a:ext cx="10420447" cy="3973333"/>
              <a:chOff x="1541703" y="2762660"/>
              <a:chExt cx="10420447" cy="39733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D6DF48B-D573-ED4B-9394-05A175A99038}"/>
                  </a:ext>
                </a:extLst>
              </p:cNvPr>
              <p:cNvGrpSpPr/>
              <p:nvPr/>
            </p:nvGrpSpPr>
            <p:grpSpPr>
              <a:xfrm>
                <a:off x="6319644" y="3795319"/>
                <a:ext cx="2529579" cy="1336173"/>
                <a:chOff x="6319644" y="3795319"/>
                <a:chExt cx="2529579" cy="1336173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38AE8549-D1E5-3E41-93E8-5F073D734118}"/>
                    </a:ext>
                  </a:extLst>
                </p:cNvPr>
                <p:cNvSpPr/>
                <p:nvPr/>
              </p:nvSpPr>
              <p:spPr>
                <a:xfrm>
                  <a:off x="7597170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8FC647B1-5978-594F-908F-C92913D1B3ED}"/>
                    </a:ext>
                  </a:extLst>
                </p:cNvPr>
                <p:cNvSpPr/>
                <p:nvPr/>
              </p:nvSpPr>
              <p:spPr>
                <a:xfrm flipH="1">
                  <a:off x="6319644" y="3795319"/>
                  <a:ext cx="1252053" cy="1336173"/>
                </a:xfrm>
                <a:prstGeom prst="arc">
                  <a:avLst>
                    <a:gd name="adj1" fmla="val 5629358"/>
                    <a:gd name="adj2" fmla="val 11028138"/>
                  </a:avLst>
                </a:prstGeom>
                <a:ln w="19050">
                  <a:solidFill>
                    <a:schemeClr val="tx1"/>
                  </a:solidFill>
                  <a:headEnd type="triangle" w="lg" len="lg"/>
                  <a:tailEnd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15CB5A-89E7-C244-808D-65D645C923C5}"/>
                  </a:ext>
                </a:extLst>
              </p:cNvPr>
              <p:cNvGrpSpPr/>
              <p:nvPr/>
            </p:nvGrpSpPr>
            <p:grpSpPr>
              <a:xfrm>
                <a:off x="1541703" y="2762660"/>
                <a:ext cx="10420447" cy="3973333"/>
                <a:chOff x="1541703" y="2762660"/>
                <a:chExt cx="10420447" cy="397333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2CACA7-751B-0548-A183-E4E3C122B7B1}"/>
                    </a:ext>
                  </a:extLst>
                </p:cNvPr>
                <p:cNvSpPr txBox="1"/>
                <p:nvPr/>
              </p:nvSpPr>
              <p:spPr>
                <a:xfrm>
                  <a:off x="9492556" y="6335883"/>
                  <a:ext cx="1588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halkboard" panose="03050602040202020205" pitchFamily="66" charset="77"/>
                    </a:rPr>
                    <a:t>Greek Salad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80AB5F1-CC50-7548-828A-4B056C7674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7442" y="3733219"/>
                  <a:ext cx="3434708" cy="257603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3D40BEC-31FB-1E4D-B5D8-EA49C196BEEF}"/>
                    </a:ext>
                  </a:extLst>
                </p:cNvPr>
                <p:cNvGrpSpPr/>
                <p:nvPr/>
              </p:nvGrpSpPr>
              <p:grpSpPr>
                <a:xfrm>
                  <a:off x="1541703" y="2762660"/>
                  <a:ext cx="4516272" cy="3297243"/>
                  <a:chOff x="81020" y="1061294"/>
                  <a:chExt cx="4516272" cy="3297243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476B93E-DCF8-ED4C-BE45-156DAB2007A1}"/>
                      </a:ext>
                    </a:extLst>
                  </p:cNvPr>
                  <p:cNvSpPr/>
                  <p:nvPr/>
                </p:nvSpPr>
                <p:spPr>
                  <a:xfrm>
                    <a:off x="81020" y="1061294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0F81A30-9172-C547-8125-A0D5AC8D5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3615" y="1781663"/>
                    <a:ext cx="3990954" cy="24004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DC4E725-808B-734A-9E90-001D2C5CAFC5}"/>
                    </a:ext>
                  </a:extLst>
                </p:cNvPr>
                <p:cNvGrpSpPr/>
                <p:nvPr/>
              </p:nvGrpSpPr>
              <p:grpSpPr>
                <a:xfrm>
                  <a:off x="2298564" y="3375445"/>
                  <a:ext cx="4516272" cy="3297243"/>
                  <a:chOff x="2415736" y="983613"/>
                  <a:chExt cx="4516272" cy="32972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BF596EF8-1783-7248-AE8D-8D36214B9EF2}"/>
                      </a:ext>
                    </a:extLst>
                  </p:cNvPr>
                  <p:cNvSpPr/>
                  <p:nvPr/>
                </p:nvSpPr>
                <p:spPr>
                  <a:xfrm>
                    <a:off x="2415736" y="983613"/>
                    <a:ext cx="4516272" cy="32972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EA7B6C41-86E5-ED48-A802-D78428D69F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05127" y="1506999"/>
                    <a:ext cx="4064000" cy="2692400"/>
                  </a:xfrm>
                  <a:prstGeom prst="rect">
                    <a:avLst/>
                  </a:prstGeom>
                </p:spPr>
              </p:pic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B6773DE2-0D72-0648-A542-9BE2B6CAF9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605127" y="1112072"/>
                    <a:ext cx="1524000" cy="292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C5A3AC7-8781-064E-9A84-BF82327C3F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96000" y="1059634"/>
                    <a:ext cx="490221" cy="47932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D0DF03-8F6D-8549-B1C9-45662A5F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703" b="27167"/>
            <a:stretch/>
          </p:blipFill>
          <p:spPr>
            <a:xfrm>
              <a:off x="4704213" y="3017729"/>
              <a:ext cx="1333175" cy="28749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A65C8A-93AA-A648-8433-27143D1E0064}"/>
              </a:ext>
            </a:extLst>
          </p:cNvPr>
          <p:cNvGrpSpPr/>
          <p:nvPr/>
        </p:nvGrpSpPr>
        <p:grpSpPr>
          <a:xfrm>
            <a:off x="3576551" y="1009475"/>
            <a:ext cx="3829045" cy="2305256"/>
            <a:chOff x="3576551" y="1009475"/>
            <a:chExt cx="3829045" cy="2305256"/>
          </a:xfrm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B33C4590-77BE-854D-BEC0-E970F4233122}"/>
                </a:ext>
              </a:extLst>
            </p:cNvPr>
            <p:cNvCxnSpPr>
              <a:cxnSpLocks/>
              <a:stCxn id="36" idx="3"/>
              <a:endCxn id="13" idx="3"/>
            </p:cNvCxnSpPr>
            <p:nvPr/>
          </p:nvCxnSpPr>
          <p:spPr>
            <a:xfrm>
              <a:off x="6695568" y="1777084"/>
              <a:ext cx="710028" cy="1537647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99ABB0-B195-2046-B3C2-648B4D5E5867}"/>
                </a:ext>
              </a:extLst>
            </p:cNvPr>
            <p:cNvGrpSpPr/>
            <p:nvPr/>
          </p:nvGrpSpPr>
          <p:grpSpPr>
            <a:xfrm>
              <a:off x="3576551" y="1009475"/>
              <a:ext cx="3119017" cy="1535218"/>
              <a:chOff x="3576551" y="1009475"/>
              <a:chExt cx="3119017" cy="153521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0F3CCF-C339-0643-86E7-86421DD1AB6F}"/>
                  </a:ext>
                </a:extLst>
              </p:cNvPr>
              <p:cNvSpPr txBox="1"/>
              <p:nvPr/>
            </p:nvSpPr>
            <p:spPr>
              <a:xfrm>
                <a:off x="3736637" y="1067550"/>
                <a:ext cx="2841822" cy="132343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Personalized Criteria: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Dish-types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Keto-friendly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B69D9D0B-B5FA-024B-986B-F04CBAD70EF1}"/>
                  </a:ext>
                </a:extLst>
              </p:cNvPr>
              <p:cNvSpPr/>
              <p:nvPr/>
            </p:nvSpPr>
            <p:spPr>
              <a:xfrm>
                <a:off x="3576551" y="1009475"/>
                <a:ext cx="3119017" cy="1535218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438865-7353-824F-BDCF-78399BB72F7D}"/>
              </a:ext>
            </a:extLst>
          </p:cNvPr>
          <p:cNvSpPr/>
          <p:nvPr/>
        </p:nvSpPr>
        <p:spPr>
          <a:xfrm>
            <a:off x="7113291" y="1243982"/>
            <a:ext cx="1343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image recognition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B8FD6-99DB-4740-A002-E70FEA729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40" y="3022531"/>
            <a:ext cx="1706322" cy="2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D6039E7D-0A70-8E43-B2FC-E4F97AAE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698390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Project Design &amp; Workflow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CA407-BF1C-DB47-B767-10F20BE3A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2141EA4-005C-6A47-810B-90E66A86024C}"/>
              </a:ext>
            </a:extLst>
          </p:cNvPr>
          <p:cNvGrpSpPr/>
          <p:nvPr/>
        </p:nvGrpSpPr>
        <p:grpSpPr>
          <a:xfrm>
            <a:off x="1625302" y="2174837"/>
            <a:ext cx="3927354" cy="728292"/>
            <a:chOff x="1625302" y="2174837"/>
            <a:chExt cx="3927354" cy="7282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B9886E-6080-4541-B316-5965597E1E8F}"/>
                </a:ext>
              </a:extLst>
            </p:cNvPr>
            <p:cNvSpPr/>
            <p:nvPr/>
          </p:nvSpPr>
          <p:spPr>
            <a:xfrm>
              <a:off x="1625302" y="2174837"/>
              <a:ext cx="3927354" cy="728292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22282-85D8-F943-9D66-3A212097CAF5}"/>
                </a:ext>
              </a:extLst>
            </p:cNvPr>
            <p:cNvSpPr txBox="1"/>
            <p:nvPr/>
          </p:nvSpPr>
          <p:spPr>
            <a:xfrm>
              <a:off x="2737940" y="2191858"/>
              <a:ext cx="1737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Preprocessing,</a:t>
              </a:r>
            </a:p>
            <a:p>
              <a:pPr algn="ctr"/>
              <a:r>
                <a:rPr lang="en-US" sz="2000" b="1" dirty="0"/>
                <a:t>Engineering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2E1C185-FE71-D34F-96E5-7D5A5226D9AC}"/>
              </a:ext>
            </a:extLst>
          </p:cNvPr>
          <p:cNvGrpSpPr/>
          <p:nvPr/>
        </p:nvGrpSpPr>
        <p:grpSpPr>
          <a:xfrm>
            <a:off x="463362" y="1083576"/>
            <a:ext cx="6818975" cy="1672607"/>
            <a:chOff x="463362" y="1083576"/>
            <a:chExt cx="6818975" cy="16726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751284-A2BA-194E-8AC2-CC33A51FD17A}"/>
                </a:ext>
              </a:extLst>
            </p:cNvPr>
            <p:cNvSpPr/>
            <p:nvPr/>
          </p:nvSpPr>
          <p:spPr>
            <a:xfrm>
              <a:off x="1625302" y="1083576"/>
              <a:ext cx="3927354" cy="914400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D9BA1-E264-7A42-8713-E389EC07DAEE}"/>
                </a:ext>
              </a:extLst>
            </p:cNvPr>
            <p:cNvSpPr/>
            <p:nvPr/>
          </p:nvSpPr>
          <p:spPr>
            <a:xfrm>
              <a:off x="1815783" y="1503764"/>
              <a:ext cx="1705881" cy="34566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CA954-F1C3-4C49-8AD4-3233CB41ED02}"/>
                </a:ext>
              </a:extLst>
            </p:cNvPr>
            <p:cNvSpPr/>
            <p:nvPr/>
          </p:nvSpPr>
          <p:spPr>
            <a:xfrm>
              <a:off x="3690887" y="1503764"/>
              <a:ext cx="1676622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9E20C9-A65B-A24B-8B30-25C0DD9DDC2A}"/>
                </a:ext>
              </a:extLst>
            </p:cNvPr>
            <p:cNvGrpSpPr/>
            <p:nvPr/>
          </p:nvGrpSpPr>
          <p:grpSpPr>
            <a:xfrm>
              <a:off x="5367509" y="1492786"/>
              <a:ext cx="1669754" cy="345688"/>
              <a:chOff x="5138909" y="1416586"/>
              <a:chExt cx="1669754" cy="3456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1ED326-9D38-0B46-AB68-521288DF27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158" b="16523"/>
              <a:stretch/>
            </p:blipFill>
            <p:spPr>
              <a:xfrm>
                <a:off x="5573595" y="1416586"/>
                <a:ext cx="1235068" cy="34568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B79B1D9-6A8F-7A4A-BA76-556D1E1BACB0}"/>
                  </a:ext>
                </a:extLst>
              </p:cNvPr>
              <p:cNvCxnSpPr/>
              <p:nvPr/>
            </p:nvCxnSpPr>
            <p:spPr>
              <a:xfrm>
                <a:off x="5138909" y="1600395"/>
                <a:ext cx="3702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6CDD20-21DD-7941-B935-20AD33101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9315" y="1676595"/>
              <a:ext cx="3702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F4670-5EAD-9943-A299-EE75045ADE91}"/>
                </a:ext>
              </a:extLst>
            </p:cNvPr>
            <p:cNvSpPr txBox="1"/>
            <p:nvPr/>
          </p:nvSpPr>
          <p:spPr>
            <a:xfrm>
              <a:off x="2653225" y="1103982"/>
              <a:ext cx="1933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Data Acquisition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AE7081-1E16-4E4D-93BB-904198399D6D}"/>
                </a:ext>
              </a:extLst>
            </p:cNvPr>
            <p:cNvSpPr txBox="1"/>
            <p:nvPr/>
          </p:nvSpPr>
          <p:spPr>
            <a:xfrm>
              <a:off x="5702417" y="1155745"/>
              <a:ext cx="15799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web-scraping</a:t>
              </a:r>
            </a:p>
            <a:p>
              <a:endParaRPr lang="en-US" sz="800" dirty="0"/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Instructions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Ingredients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Nutrients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70CC8F-096F-F94D-9AA1-508D6AA1E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0" t="18852" b="21853"/>
            <a:stretch/>
          </p:blipFill>
          <p:spPr>
            <a:xfrm>
              <a:off x="463362" y="1503764"/>
              <a:ext cx="971237" cy="3425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F3DD48-A2A3-3F4D-BD4D-E964E4C80C80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E7D69B-7200-6F4B-A64A-F37D93D41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DF10C85-703E-CF48-AE6E-8E22288E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DC3D3-1697-8A46-8CDA-E0FAE17C0236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7768930-1F89-3A4C-9173-9F48A81083EA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581B45-18FA-3A44-B5A5-500F4086F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6DE72C8-2E82-4341-8B7A-223D6437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FA87C95-AFF3-104E-B513-F170C35F67EC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4528181-9BC4-D54D-9AAB-B8D7EB67B135}"/>
              </a:ext>
            </a:extLst>
          </p:cNvPr>
          <p:cNvGrpSpPr/>
          <p:nvPr/>
        </p:nvGrpSpPr>
        <p:grpSpPr>
          <a:xfrm>
            <a:off x="8842750" y="4079860"/>
            <a:ext cx="2870466" cy="2741614"/>
            <a:chOff x="8842750" y="4079860"/>
            <a:chExt cx="2870466" cy="27416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909DE5-7999-B540-AAD0-F7DF560717B1}"/>
                </a:ext>
              </a:extLst>
            </p:cNvPr>
            <p:cNvSpPr txBox="1"/>
            <p:nvPr/>
          </p:nvSpPr>
          <p:spPr>
            <a:xfrm>
              <a:off x="8842750" y="6421364"/>
              <a:ext cx="287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Picante Sauce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65781E2-99CC-4A41-9D79-1AA18944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839" r="11847"/>
            <a:stretch/>
          </p:blipFill>
          <p:spPr>
            <a:xfrm>
              <a:off x="8874834" y="4079860"/>
              <a:ext cx="2693754" cy="228400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442D8EA-822A-004B-AB98-74EF9B020C94}"/>
              </a:ext>
            </a:extLst>
          </p:cNvPr>
          <p:cNvGrpSpPr/>
          <p:nvPr/>
        </p:nvGrpSpPr>
        <p:grpSpPr>
          <a:xfrm>
            <a:off x="265429" y="2912218"/>
            <a:ext cx="1541410" cy="1798037"/>
            <a:chOff x="265429" y="2912218"/>
            <a:chExt cx="1541410" cy="17980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9DE5B1-20C0-AF4C-95F2-FBFED8A858B5}"/>
                </a:ext>
              </a:extLst>
            </p:cNvPr>
            <p:cNvSpPr txBox="1"/>
            <p:nvPr/>
          </p:nvSpPr>
          <p:spPr>
            <a:xfrm>
              <a:off x="1106075" y="4340923"/>
              <a:ext cx="528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etc.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44A0693-3BA5-0447-9D24-E31B9D4D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662" y="3404543"/>
              <a:ext cx="838806" cy="61841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971934A-ADFB-BA4A-B4A3-24CE8DB6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835" y="2912218"/>
              <a:ext cx="803080" cy="631932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415ADA89-5237-3F42-ACF9-F0DF748C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429" y="4000572"/>
              <a:ext cx="985843" cy="68070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B482BAB-9891-8545-9302-93C909529ED6}"/>
                </a:ext>
              </a:extLst>
            </p:cNvPr>
            <p:cNvGrpSpPr/>
            <p:nvPr/>
          </p:nvGrpSpPr>
          <p:grpSpPr>
            <a:xfrm>
              <a:off x="1251272" y="3504989"/>
              <a:ext cx="555567" cy="905153"/>
              <a:chOff x="1251272" y="3504989"/>
              <a:chExt cx="555567" cy="905153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356C9DC-26EC-334B-96EF-75B448680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30176" y="3504989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83CE51D-EFFD-A94D-B7E3-7CD6C1A6C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1272" y="3833917"/>
                <a:ext cx="544637" cy="77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E8D2817-0388-544D-A0B1-11B59911B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88" y="3915102"/>
                <a:ext cx="465907" cy="1881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A21EDF8-8F1C-C548-8B0D-C9542BAF59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877" y="3909613"/>
                <a:ext cx="318341" cy="5005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20F9C0-D9C4-C64B-BF83-D1133E0A0FAD}"/>
              </a:ext>
            </a:extLst>
          </p:cNvPr>
          <p:cNvGrpSpPr/>
          <p:nvPr/>
        </p:nvGrpSpPr>
        <p:grpSpPr>
          <a:xfrm>
            <a:off x="8874834" y="852665"/>
            <a:ext cx="2693754" cy="3095078"/>
            <a:chOff x="8874834" y="852665"/>
            <a:chExt cx="2693754" cy="309507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BFE21B-B479-3348-90D8-CA5C841B67EA}"/>
                </a:ext>
              </a:extLst>
            </p:cNvPr>
            <p:cNvSpPr txBox="1"/>
            <p:nvPr/>
          </p:nvSpPr>
          <p:spPr>
            <a:xfrm>
              <a:off x="9274131" y="3547633"/>
              <a:ext cx="1815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Eggplant Rolls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7489A4-80D2-8F42-898E-5CC127FF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4834" y="852665"/>
              <a:ext cx="2693754" cy="26937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782994" cy="1607729"/>
            <a:chOff x="5383742" y="3228158"/>
            <a:chExt cx="1782994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Main Dish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Appetizers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Desserts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Condiments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86298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Salads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35734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D97B0C-D4E6-7B4B-A563-D5A24586C770}"/>
              </a:ext>
            </a:extLst>
          </p:cNvPr>
          <p:cNvGrpSpPr/>
          <p:nvPr/>
        </p:nvGrpSpPr>
        <p:grpSpPr>
          <a:xfrm>
            <a:off x="1625302" y="1827584"/>
            <a:ext cx="3927354" cy="2678109"/>
            <a:chOff x="1625302" y="1827584"/>
            <a:chExt cx="3927354" cy="267810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EB35-5FFD-704D-A81F-E2B723BBAA59}"/>
                </a:ext>
              </a:extLst>
            </p:cNvPr>
            <p:cNvSpPr/>
            <p:nvPr/>
          </p:nvSpPr>
          <p:spPr>
            <a:xfrm>
              <a:off x="1625302" y="3079990"/>
              <a:ext cx="3927354" cy="1425703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731444-8395-E343-B6A3-59C8D86F5C5B}"/>
                </a:ext>
              </a:extLst>
            </p:cNvPr>
            <p:cNvSpPr/>
            <p:nvPr/>
          </p:nvSpPr>
          <p:spPr>
            <a:xfrm>
              <a:off x="1815784" y="3453018"/>
              <a:ext cx="170588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Classification</a:t>
              </a:r>
            </a:p>
            <a:p>
              <a:pPr algn="ctr"/>
              <a:r>
                <a:rPr lang="en-US" dirty="0"/>
                <a:t>(CNN)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063EC8-B180-BB40-A871-542A5B2E46A2}"/>
                </a:ext>
              </a:extLst>
            </p:cNvPr>
            <p:cNvSpPr txBox="1"/>
            <p:nvPr/>
          </p:nvSpPr>
          <p:spPr>
            <a:xfrm>
              <a:off x="3006925" y="3069579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Modeling</a:t>
              </a:r>
            </a:p>
          </p:txBody>
        </p:sp>
        <p:sp>
          <p:nvSpPr>
            <p:cNvPr id="132" name="Down Arrow 131">
              <a:extLst>
                <a:ext uri="{FF2B5EF4-FFF2-40B4-BE49-F238E27FC236}">
                  <a16:creationId xmlns:a16="http://schemas.microsoft.com/office/drawing/2014/main" id="{835B2312-FD8F-D347-B882-3C122ED80EB2}"/>
                </a:ext>
              </a:extLst>
            </p:cNvPr>
            <p:cNvSpPr/>
            <p:nvPr/>
          </p:nvSpPr>
          <p:spPr>
            <a:xfrm>
              <a:off x="2561774" y="1827584"/>
              <a:ext cx="238016" cy="159731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43A08AB-604B-7445-9FB3-95B9ACCB3292}"/>
              </a:ext>
            </a:extLst>
          </p:cNvPr>
          <p:cNvGrpSpPr/>
          <p:nvPr/>
        </p:nvGrpSpPr>
        <p:grpSpPr>
          <a:xfrm>
            <a:off x="3661628" y="1821341"/>
            <a:ext cx="1705881" cy="2546077"/>
            <a:chOff x="3661628" y="1821341"/>
            <a:chExt cx="1705881" cy="254607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0D70BD-D995-E643-B5EE-7F6548DFF0F8}"/>
                </a:ext>
              </a:extLst>
            </p:cNvPr>
            <p:cNvSpPr/>
            <p:nvPr/>
          </p:nvSpPr>
          <p:spPr>
            <a:xfrm>
              <a:off x="3661628" y="3453018"/>
              <a:ext cx="1705881" cy="914400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  <a:p>
              <a:pPr algn="ctr"/>
              <a:r>
                <a:rPr lang="en-US" dirty="0"/>
                <a:t>Topic Modeling</a:t>
              </a:r>
            </a:p>
            <a:p>
              <a:pPr algn="ctr"/>
              <a:r>
                <a:rPr lang="en-US" dirty="0"/>
                <a:t>(NMF)</a:t>
              </a:r>
            </a:p>
          </p:txBody>
        </p:sp>
        <p:sp>
          <p:nvSpPr>
            <p:cNvPr id="143" name="Down Arrow 142">
              <a:extLst>
                <a:ext uri="{FF2B5EF4-FFF2-40B4-BE49-F238E27FC236}">
                  <a16:creationId xmlns:a16="http://schemas.microsoft.com/office/drawing/2014/main" id="{830BAB65-4317-8340-BC92-937B72FADD3D}"/>
                </a:ext>
              </a:extLst>
            </p:cNvPr>
            <p:cNvSpPr/>
            <p:nvPr/>
          </p:nvSpPr>
          <p:spPr>
            <a:xfrm>
              <a:off x="4402279" y="1821341"/>
              <a:ext cx="238016" cy="1597316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82AD56-6D46-DB47-999A-09B098D2D39D}"/>
              </a:ext>
            </a:extLst>
          </p:cNvPr>
          <p:cNvGrpSpPr/>
          <p:nvPr/>
        </p:nvGrpSpPr>
        <p:grpSpPr>
          <a:xfrm>
            <a:off x="1625302" y="4359797"/>
            <a:ext cx="3927354" cy="1559321"/>
            <a:chOff x="1625302" y="4359797"/>
            <a:chExt cx="3927354" cy="15593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58617A-E4D1-FF4A-9318-EB3ED99C5AE7}"/>
                </a:ext>
              </a:extLst>
            </p:cNvPr>
            <p:cNvSpPr/>
            <p:nvPr/>
          </p:nvSpPr>
          <p:spPr>
            <a:xfrm>
              <a:off x="1625302" y="4689879"/>
              <a:ext cx="3927354" cy="1229239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C3459-6E6E-BA4F-A393-C01D024624B6}"/>
                </a:ext>
              </a:extLst>
            </p:cNvPr>
            <p:cNvSpPr txBox="1"/>
            <p:nvPr/>
          </p:nvSpPr>
          <p:spPr>
            <a:xfrm>
              <a:off x="3185507" y="46454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Joining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88D9AC-50F9-BF4E-B69D-6BA6716AFEC2}"/>
                </a:ext>
              </a:extLst>
            </p:cNvPr>
            <p:cNvSpPr/>
            <p:nvPr/>
          </p:nvSpPr>
          <p:spPr>
            <a:xfrm>
              <a:off x="3661628" y="5053703"/>
              <a:ext cx="1705881" cy="686009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Tagged-</a:t>
              </a:r>
            </a:p>
            <a:p>
              <a:pPr algn="ctr"/>
              <a:r>
                <a:rPr lang="en-US" dirty="0"/>
                <a:t>Documents</a:t>
              </a:r>
            </a:p>
          </p:txBody>
        </p:sp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AF612140-9F46-AF4F-9D5F-35867890F2ED}"/>
                </a:ext>
              </a:extLst>
            </p:cNvPr>
            <p:cNvSpPr/>
            <p:nvPr/>
          </p:nvSpPr>
          <p:spPr>
            <a:xfrm>
              <a:off x="4402279" y="4359797"/>
              <a:ext cx="238016" cy="65947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FD49634-1213-9843-AAD8-E9061B47047F}"/>
              </a:ext>
            </a:extLst>
          </p:cNvPr>
          <p:cNvGrpSpPr/>
          <p:nvPr/>
        </p:nvGrpSpPr>
        <p:grpSpPr>
          <a:xfrm>
            <a:off x="1815783" y="4359798"/>
            <a:ext cx="1792625" cy="1379914"/>
            <a:chOff x="1815783" y="4359798"/>
            <a:chExt cx="1792625" cy="1379914"/>
          </a:xfrm>
        </p:grpSpPr>
        <p:sp>
          <p:nvSpPr>
            <p:cNvPr id="147" name="Down Arrow 146">
              <a:extLst>
                <a:ext uri="{FF2B5EF4-FFF2-40B4-BE49-F238E27FC236}">
                  <a16:creationId xmlns:a16="http://schemas.microsoft.com/office/drawing/2014/main" id="{2B99F2BA-C01B-244C-8819-9B51AC0AA5E6}"/>
                </a:ext>
              </a:extLst>
            </p:cNvPr>
            <p:cNvSpPr/>
            <p:nvPr/>
          </p:nvSpPr>
          <p:spPr>
            <a:xfrm>
              <a:off x="2561774" y="4359798"/>
              <a:ext cx="238016" cy="659471"/>
            </a:xfrm>
            <a:prstGeom prst="downArrow">
              <a:avLst/>
            </a:prstGeom>
            <a:gradFill flip="none" rotWithShape="1">
              <a:gsLst>
                <a:gs pos="0">
                  <a:schemeClr val="accent1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8000">
                  <a:schemeClr val="accent6">
                    <a:lumMod val="59000"/>
                    <a:lumOff val="41000"/>
                  </a:schemeClr>
                </a:gs>
                <a:gs pos="100000">
                  <a:schemeClr val="accent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4161A53-B6FC-114A-AD85-AE501BA31177}"/>
                </a:ext>
              </a:extLst>
            </p:cNvPr>
            <p:cNvSpPr/>
            <p:nvPr/>
          </p:nvSpPr>
          <p:spPr>
            <a:xfrm>
              <a:off x="1815783" y="5053703"/>
              <a:ext cx="1705881" cy="342561"/>
            </a:xfrm>
            <a:prstGeom prst="rect">
              <a:avLst/>
            </a:prstGeom>
            <a:solidFill>
              <a:schemeClr val="accent6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149" name="Bent-Up Arrow 148">
              <a:extLst>
                <a:ext uri="{FF2B5EF4-FFF2-40B4-BE49-F238E27FC236}">
                  <a16:creationId xmlns:a16="http://schemas.microsoft.com/office/drawing/2014/main" id="{5842BC21-8654-C34E-8DED-E05B8E85D7C4}"/>
                </a:ext>
              </a:extLst>
            </p:cNvPr>
            <p:cNvSpPr/>
            <p:nvPr/>
          </p:nvSpPr>
          <p:spPr>
            <a:xfrm rot="5400000">
              <a:off x="2915975" y="5047279"/>
              <a:ext cx="400111" cy="984755"/>
            </a:xfrm>
            <a:prstGeom prst="bentUpArrow">
              <a:avLst>
                <a:gd name="adj1" fmla="val 29736"/>
                <a:gd name="adj2" fmla="val 26742"/>
                <a:gd name="adj3" fmla="val 3222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47CFC01-4871-0A48-A616-7091D23ADAA2}"/>
              </a:ext>
            </a:extLst>
          </p:cNvPr>
          <p:cNvGrpSpPr/>
          <p:nvPr/>
        </p:nvGrpSpPr>
        <p:grpSpPr>
          <a:xfrm>
            <a:off x="5338452" y="4410571"/>
            <a:ext cx="3009013" cy="1329142"/>
            <a:chOff x="5338452" y="4410571"/>
            <a:chExt cx="3009013" cy="1329142"/>
          </a:xfrm>
        </p:grpSpPr>
        <p:sp>
          <p:nvSpPr>
            <p:cNvPr id="151" name="Down Arrow 150">
              <a:extLst>
                <a:ext uri="{FF2B5EF4-FFF2-40B4-BE49-F238E27FC236}">
                  <a16:creationId xmlns:a16="http://schemas.microsoft.com/office/drawing/2014/main" id="{C0A58C26-269C-FC47-9157-C3786F390509}"/>
                </a:ext>
              </a:extLst>
            </p:cNvPr>
            <p:cNvSpPr/>
            <p:nvPr/>
          </p:nvSpPr>
          <p:spPr>
            <a:xfrm rot="16200000">
              <a:off x="6077561" y="4543319"/>
              <a:ext cx="227665" cy="1705883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6727CAD-2891-6E42-BB8C-7590F4557FB1}"/>
                </a:ext>
              </a:extLst>
            </p:cNvPr>
            <p:cNvGrpSpPr/>
            <p:nvPr/>
          </p:nvGrpSpPr>
          <p:grpSpPr>
            <a:xfrm>
              <a:off x="7112396" y="4410571"/>
              <a:ext cx="1235069" cy="1329142"/>
              <a:chOff x="6030250" y="4410571"/>
              <a:chExt cx="1235069" cy="132914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CE831E-AEA8-C147-8850-2904A68408DD}"/>
                  </a:ext>
                </a:extLst>
              </p:cNvPr>
              <p:cNvSpPr/>
              <p:nvPr/>
            </p:nvSpPr>
            <p:spPr>
              <a:xfrm>
                <a:off x="6030250" y="5053704"/>
                <a:ext cx="1235069" cy="6860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Web</a:t>
                </a:r>
              </a:p>
              <a:p>
                <a:pPr algn="ctr"/>
                <a:r>
                  <a:rPr lang="en-US" dirty="0"/>
                  <a:t>Application</a:t>
                </a:r>
              </a:p>
            </p:txBody>
          </p:sp>
          <p:sp>
            <p:nvSpPr>
              <p:cNvPr id="154" name="Down Arrow 153">
                <a:extLst>
                  <a:ext uri="{FF2B5EF4-FFF2-40B4-BE49-F238E27FC236}">
                    <a16:creationId xmlns:a16="http://schemas.microsoft.com/office/drawing/2014/main" id="{08D3DDB0-B399-1C48-A4D4-139C0FF6EEED}"/>
                  </a:ext>
                </a:extLst>
              </p:cNvPr>
              <p:cNvSpPr/>
              <p:nvPr/>
            </p:nvSpPr>
            <p:spPr>
              <a:xfrm rot="10800000">
                <a:off x="6490844" y="4410571"/>
                <a:ext cx="238016" cy="659471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0F3ED07-BB6D-0249-83EC-C0DF127377C8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01272CE3-BAE4-DF42-B822-F47E6413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5A8A832F-7E54-BB41-887B-2DA673DC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8F11653-F64C-694A-AB57-5DFF3C0FC6AC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720AAD6-4096-204B-87F7-E89D7836E0B9}"/>
              </a:ext>
            </a:extLst>
          </p:cNvPr>
          <p:cNvSpPr/>
          <p:nvPr/>
        </p:nvSpPr>
        <p:spPr>
          <a:xfrm>
            <a:off x="7253761" y="2414587"/>
            <a:ext cx="960773" cy="186626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E9E5819-1F60-6540-A42B-6140CA92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43517" b="12927"/>
          <a:stretch/>
        </p:blipFill>
        <p:spPr>
          <a:xfrm rot="16200000" flipH="1">
            <a:off x="-1964297" y="1945231"/>
            <a:ext cx="6923314" cy="30155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F58617A-E4D1-FF4A-9318-EB3ED99C5AE7}"/>
              </a:ext>
            </a:extLst>
          </p:cNvPr>
          <p:cNvSpPr/>
          <p:nvPr/>
        </p:nvSpPr>
        <p:spPr>
          <a:xfrm>
            <a:off x="1625302" y="4689879"/>
            <a:ext cx="3927354" cy="1229239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B9886E-6080-4541-B316-5965597E1E8F}"/>
              </a:ext>
            </a:extLst>
          </p:cNvPr>
          <p:cNvSpPr/>
          <p:nvPr/>
        </p:nvSpPr>
        <p:spPr>
          <a:xfrm>
            <a:off x="1625302" y="2174837"/>
            <a:ext cx="3927354" cy="728292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3EB35-5FFD-704D-A81F-E2B723BBAA59}"/>
              </a:ext>
            </a:extLst>
          </p:cNvPr>
          <p:cNvSpPr/>
          <p:nvPr/>
        </p:nvSpPr>
        <p:spPr>
          <a:xfrm>
            <a:off x="1625302" y="3079990"/>
            <a:ext cx="3927354" cy="142570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1284-A2BA-194E-8AC2-CC33A51FD17A}"/>
              </a:ext>
            </a:extLst>
          </p:cNvPr>
          <p:cNvSpPr/>
          <p:nvPr/>
        </p:nvSpPr>
        <p:spPr>
          <a:xfrm>
            <a:off x="1625302" y="1083576"/>
            <a:ext cx="3927354" cy="914400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329B219-A955-E544-9C6F-D3968D87C3DE}"/>
              </a:ext>
            </a:extLst>
          </p:cNvPr>
          <p:cNvSpPr txBox="1">
            <a:spLocks/>
          </p:cNvSpPr>
          <p:nvPr/>
        </p:nvSpPr>
        <p:spPr>
          <a:xfrm>
            <a:off x="2833854" y="201268"/>
            <a:ext cx="6719020" cy="57264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  <a:cs typeface="Apple Chancery" panose="03020702040506060504" pitchFamily="66" charset="-79"/>
              </a:rPr>
              <a:t>Other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0D9BA1-E264-7A42-8713-E389EC07DAEE}"/>
              </a:ext>
            </a:extLst>
          </p:cNvPr>
          <p:cNvSpPr/>
          <p:nvPr/>
        </p:nvSpPr>
        <p:spPr>
          <a:xfrm>
            <a:off x="1815783" y="1503764"/>
            <a:ext cx="1705881" cy="3456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CA954-F1C3-4C49-8AD4-3233CB41ED02}"/>
              </a:ext>
            </a:extLst>
          </p:cNvPr>
          <p:cNvSpPr/>
          <p:nvPr/>
        </p:nvSpPr>
        <p:spPr>
          <a:xfrm>
            <a:off x="3690887" y="1503764"/>
            <a:ext cx="1676622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79B1D9-6A8F-7A4A-BA76-556D1E1BACB0}"/>
              </a:ext>
            </a:extLst>
          </p:cNvPr>
          <p:cNvCxnSpPr/>
          <p:nvPr/>
        </p:nvCxnSpPr>
        <p:spPr>
          <a:xfrm>
            <a:off x="5367509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CDD20-21DD-7941-B935-20AD331019F5}"/>
              </a:ext>
            </a:extLst>
          </p:cNvPr>
          <p:cNvCxnSpPr>
            <a:cxnSpLocks/>
          </p:cNvCxnSpPr>
          <p:nvPr/>
        </p:nvCxnSpPr>
        <p:spPr>
          <a:xfrm flipH="1">
            <a:off x="1429315" y="1676595"/>
            <a:ext cx="3702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31444-8395-E343-B6A3-59C8D86F5C5B}"/>
              </a:ext>
            </a:extLst>
          </p:cNvPr>
          <p:cNvSpPr/>
          <p:nvPr/>
        </p:nvSpPr>
        <p:spPr>
          <a:xfrm>
            <a:off x="1815784" y="3453018"/>
            <a:ext cx="1705881" cy="91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  <a:p>
            <a:pPr algn="ctr"/>
            <a:r>
              <a:rPr lang="en-US" dirty="0"/>
              <a:t>(CNN)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D8069-D4C5-2C49-803D-1ADC37337E7F}"/>
              </a:ext>
            </a:extLst>
          </p:cNvPr>
          <p:cNvSpPr/>
          <p:nvPr/>
        </p:nvSpPr>
        <p:spPr>
          <a:xfrm>
            <a:off x="3661628" y="3453018"/>
            <a:ext cx="1705881" cy="914400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Topic Modeling</a:t>
            </a:r>
          </a:p>
          <a:p>
            <a:pPr algn="ctr"/>
            <a:r>
              <a:rPr lang="en-US" dirty="0"/>
              <a:t>(NMF)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F4670-5EAD-9943-A299-EE75045ADE91}"/>
              </a:ext>
            </a:extLst>
          </p:cNvPr>
          <p:cNvSpPr txBox="1"/>
          <p:nvPr/>
        </p:nvSpPr>
        <p:spPr>
          <a:xfrm>
            <a:off x="2653225" y="1103982"/>
            <a:ext cx="193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3EC8-B180-BB40-A871-542A5B2E46A2}"/>
              </a:ext>
            </a:extLst>
          </p:cNvPr>
          <p:cNvSpPr txBox="1"/>
          <p:nvPr/>
        </p:nvSpPr>
        <p:spPr>
          <a:xfrm>
            <a:off x="3006925" y="306957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09956E-F7EF-9A44-82DB-520707D4B48F}"/>
              </a:ext>
            </a:extLst>
          </p:cNvPr>
          <p:cNvGrpSpPr/>
          <p:nvPr/>
        </p:nvGrpSpPr>
        <p:grpSpPr>
          <a:xfrm>
            <a:off x="2561774" y="1821341"/>
            <a:ext cx="2078521" cy="1603559"/>
            <a:chOff x="2333174" y="1745141"/>
            <a:chExt cx="2078521" cy="1957300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443CAD1-8C25-9B48-A01D-C525960D3ADC}"/>
                </a:ext>
              </a:extLst>
            </p:cNvPr>
            <p:cNvSpPr/>
            <p:nvPr/>
          </p:nvSpPr>
          <p:spPr>
            <a:xfrm>
              <a:off x="2333174" y="1752761"/>
              <a:ext cx="238016" cy="194968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27AAF300-F3DC-B44F-B450-BC4375D65A39}"/>
                </a:ext>
              </a:extLst>
            </p:cNvPr>
            <p:cNvSpPr/>
            <p:nvPr/>
          </p:nvSpPr>
          <p:spPr>
            <a:xfrm>
              <a:off x="4173679" y="1745141"/>
              <a:ext cx="238016" cy="1949680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822282-85D8-F943-9D66-3A212097CAF5}"/>
              </a:ext>
            </a:extLst>
          </p:cNvPr>
          <p:cNvSpPr txBox="1"/>
          <p:nvPr/>
        </p:nvSpPr>
        <p:spPr>
          <a:xfrm>
            <a:off x="2737940" y="2191858"/>
            <a:ext cx="173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Preprocessing,</a:t>
            </a:r>
          </a:p>
          <a:p>
            <a:pPr algn="ctr"/>
            <a:r>
              <a:rPr lang="en-US" sz="2000" b="1" dirty="0"/>
              <a:t>Engineering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E4CC2D07-9113-7C42-9FEC-6986BD1530F1}"/>
              </a:ext>
            </a:extLst>
          </p:cNvPr>
          <p:cNvSpPr/>
          <p:nvPr/>
        </p:nvSpPr>
        <p:spPr>
          <a:xfrm>
            <a:off x="2561774" y="4359798"/>
            <a:ext cx="238016" cy="659471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41000">
                <a:schemeClr val="accent1">
                  <a:lumMod val="45000"/>
                  <a:lumOff val="55000"/>
                </a:schemeClr>
              </a:gs>
              <a:gs pos="68000">
                <a:schemeClr val="accent6">
                  <a:lumMod val="59000"/>
                  <a:lumOff val="41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23E6AE-663D-234F-973D-6D6BD780C6E8}"/>
              </a:ext>
            </a:extLst>
          </p:cNvPr>
          <p:cNvSpPr/>
          <p:nvPr/>
        </p:nvSpPr>
        <p:spPr>
          <a:xfrm>
            <a:off x="4402279" y="4359797"/>
            <a:ext cx="238016" cy="65947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C3459-6E6E-BA4F-A393-C01D024624B6}"/>
              </a:ext>
            </a:extLst>
          </p:cNvPr>
          <p:cNvSpPr txBox="1"/>
          <p:nvPr/>
        </p:nvSpPr>
        <p:spPr>
          <a:xfrm>
            <a:off x="3185507" y="4645419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A6944F-1EEE-A640-A0F3-600E3E576335}"/>
              </a:ext>
            </a:extLst>
          </p:cNvPr>
          <p:cNvSpPr/>
          <p:nvPr/>
        </p:nvSpPr>
        <p:spPr>
          <a:xfrm>
            <a:off x="1815783" y="5053703"/>
            <a:ext cx="1705881" cy="342561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88D9AC-50F9-BF4E-B69D-6BA6716AFEC2}"/>
              </a:ext>
            </a:extLst>
          </p:cNvPr>
          <p:cNvSpPr/>
          <p:nvPr/>
        </p:nvSpPr>
        <p:spPr>
          <a:xfrm>
            <a:off x="3661628" y="5053703"/>
            <a:ext cx="1705881" cy="686009"/>
          </a:xfrm>
          <a:prstGeom prst="rect">
            <a:avLst/>
          </a:prstGeo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Tagged-</a:t>
            </a:r>
          </a:p>
          <a:p>
            <a:pPr algn="ctr"/>
            <a:r>
              <a:rPr lang="en-US" dirty="0"/>
              <a:t>Documents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9C0AAC00-268C-2A47-BCC6-9A1D47DCBDE0}"/>
              </a:ext>
            </a:extLst>
          </p:cNvPr>
          <p:cNvSpPr/>
          <p:nvPr/>
        </p:nvSpPr>
        <p:spPr>
          <a:xfrm rot="5400000">
            <a:off x="2915975" y="5047279"/>
            <a:ext cx="400111" cy="984755"/>
          </a:xfrm>
          <a:prstGeom prst="bentUpArrow">
            <a:avLst>
              <a:gd name="adj1" fmla="val 29736"/>
              <a:gd name="adj2" fmla="val 26742"/>
              <a:gd name="adj3" fmla="val 322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D1AD832B-61B7-024F-8C03-DFA8C28CA9EA}"/>
              </a:ext>
            </a:extLst>
          </p:cNvPr>
          <p:cNvSpPr/>
          <p:nvPr/>
        </p:nvSpPr>
        <p:spPr>
          <a:xfrm rot="16200000">
            <a:off x="6077561" y="4543319"/>
            <a:ext cx="227665" cy="17058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0898AE-911F-4746-9854-03F906A5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9022" r="10328" b="9435"/>
          <a:stretch/>
        </p:blipFill>
        <p:spPr>
          <a:xfrm rot="900000" flipH="1">
            <a:off x="7394162" y="2581203"/>
            <a:ext cx="671126" cy="164075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F70CC8F-096F-F94D-9AA1-508D6AA1E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1" t="15237" r="8637" b="21853"/>
          <a:stretch/>
        </p:blipFill>
        <p:spPr>
          <a:xfrm>
            <a:off x="463363" y="1482876"/>
            <a:ext cx="876326" cy="3634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C911F7E-1A5A-3049-837C-6FB6DDBCFA99}"/>
              </a:ext>
            </a:extLst>
          </p:cNvPr>
          <p:cNvGrpSpPr/>
          <p:nvPr/>
        </p:nvGrpSpPr>
        <p:grpSpPr>
          <a:xfrm>
            <a:off x="7112396" y="4410571"/>
            <a:ext cx="1235069" cy="1329142"/>
            <a:chOff x="6030250" y="4410571"/>
            <a:chExt cx="1235069" cy="132914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D4E3FB-077E-F943-A64C-CBF0EAD109F5}"/>
                </a:ext>
              </a:extLst>
            </p:cNvPr>
            <p:cNvSpPr/>
            <p:nvPr/>
          </p:nvSpPr>
          <p:spPr>
            <a:xfrm>
              <a:off x="6030250" y="5053704"/>
              <a:ext cx="1235069" cy="6860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</a:t>
              </a:r>
            </a:p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7453989-652E-274E-9A3D-17C76C309D3A}"/>
                </a:ext>
              </a:extLst>
            </p:cNvPr>
            <p:cNvSpPr/>
            <p:nvPr/>
          </p:nvSpPr>
          <p:spPr>
            <a:xfrm rot="10800000">
              <a:off x="6490844" y="4410571"/>
              <a:ext cx="238016" cy="659471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BBFE21B-B479-3348-90D8-CA5C841B67EA}"/>
              </a:ext>
            </a:extLst>
          </p:cNvPr>
          <p:cNvSpPr txBox="1"/>
          <p:nvPr/>
        </p:nvSpPr>
        <p:spPr>
          <a:xfrm>
            <a:off x="8967681" y="3547633"/>
            <a:ext cx="25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Modern-Style Home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909DE5-7999-B540-AAD0-F7DF560717B1}"/>
              </a:ext>
            </a:extLst>
          </p:cNvPr>
          <p:cNvSpPr txBox="1"/>
          <p:nvPr/>
        </p:nvSpPr>
        <p:spPr>
          <a:xfrm>
            <a:off x="8943128" y="6421364"/>
            <a:ext cx="26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halkboard" panose="03050602040202020205" pitchFamily="66" charset="77"/>
              </a:rPr>
              <a:t>Craftman</a:t>
            </a:r>
            <a:r>
              <a:rPr lang="en-US" sz="2000" dirty="0">
                <a:latin typeface="Chalkboard" panose="03050602040202020205" pitchFamily="66" charset="77"/>
              </a:rPr>
              <a:t>-Style Home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B482BAB-9891-8545-9302-93C909529ED6}"/>
              </a:ext>
            </a:extLst>
          </p:cNvPr>
          <p:cNvGrpSpPr/>
          <p:nvPr/>
        </p:nvGrpSpPr>
        <p:grpSpPr>
          <a:xfrm>
            <a:off x="1251272" y="3504989"/>
            <a:ext cx="555567" cy="905153"/>
            <a:chOff x="1251272" y="3504989"/>
            <a:chExt cx="555567" cy="90515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6C9DC-26EC-334B-96EF-75B448680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0176" y="3504989"/>
              <a:ext cx="476663" cy="405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83CE51D-EFFD-A94D-B7E3-7CD6C1A6C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272" y="3833917"/>
              <a:ext cx="544637" cy="77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8D2817-0388-544D-A0B1-11B59911B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9688" y="3915102"/>
              <a:ext cx="465907" cy="1881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21EDF8-8F1C-C548-8B0D-C9542BAF5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877" y="3909613"/>
              <a:ext cx="318341" cy="5005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305ADD-9535-6B4B-95F3-1CF56E5DF6FF}"/>
              </a:ext>
            </a:extLst>
          </p:cNvPr>
          <p:cNvGrpSpPr/>
          <p:nvPr/>
        </p:nvGrpSpPr>
        <p:grpSpPr>
          <a:xfrm>
            <a:off x="5383742" y="3228158"/>
            <a:ext cx="1633616" cy="1607729"/>
            <a:chOff x="5383742" y="3228158"/>
            <a:chExt cx="1633616" cy="160772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DC001-EED8-7945-9426-619BB40D7582}"/>
                </a:ext>
              </a:extLst>
            </p:cNvPr>
            <p:cNvGrpSpPr/>
            <p:nvPr/>
          </p:nvGrpSpPr>
          <p:grpSpPr>
            <a:xfrm>
              <a:off x="5383742" y="3535041"/>
              <a:ext cx="476663" cy="745814"/>
              <a:chOff x="6648953" y="3535041"/>
              <a:chExt cx="476663" cy="745814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BC8EAEFD-1AB1-A64E-88A2-9726837695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953" y="3535041"/>
                <a:ext cx="476663" cy="4050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B49D17C-9FF1-F04D-9822-688AFF2F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5960" y="3945154"/>
                <a:ext cx="436580" cy="3357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D3775A-AF0F-0D47-9B1C-133B3FEB5D91}"/>
                </a:ext>
              </a:extLst>
            </p:cNvPr>
            <p:cNvSpPr txBox="1"/>
            <p:nvPr/>
          </p:nvSpPr>
          <p:spPr>
            <a:xfrm>
              <a:off x="5856113" y="3228158"/>
              <a:ext cx="1028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Victorian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3D5DAF-7800-5A45-BF9C-3EDB78D9E324}"/>
                </a:ext>
              </a:extLst>
            </p:cNvPr>
            <p:cNvSpPr txBox="1"/>
            <p:nvPr/>
          </p:nvSpPr>
          <p:spPr>
            <a:xfrm>
              <a:off x="5870569" y="3541074"/>
              <a:ext cx="114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Craftsman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077143-11C4-8140-A952-4502F14964DD}"/>
                </a:ext>
              </a:extLst>
            </p:cNvPr>
            <p:cNvSpPr txBox="1"/>
            <p:nvPr/>
          </p:nvSpPr>
          <p:spPr>
            <a:xfrm>
              <a:off x="5944826" y="385936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Modern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F8B8FE-0D11-4846-90DD-D2023FED0997}"/>
                </a:ext>
              </a:extLst>
            </p:cNvPr>
            <p:cNvSpPr txBox="1"/>
            <p:nvPr/>
          </p:nvSpPr>
          <p:spPr>
            <a:xfrm>
              <a:off x="5838039" y="4164995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Colonial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582E275-C4C8-2546-A3CA-F8F539C47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965" y="3741642"/>
              <a:ext cx="460604" cy="18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D27C42-F12F-3D4F-874A-E419EBBCE5B7}"/>
                </a:ext>
              </a:extLst>
            </p:cNvPr>
            <p:cNvCxnSpPr>
              <a:cxnSpLocks/>
            </p:cNvCxnSpPr>
            <p:nvPr/>
          </p:nvCxnSpPr>
          <p:spPr>
            <a:xfrm>
              <a:off x="5391295" y="3928041"/>
              <a:ext cx="383286" cy="668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C938CF6-DC69-0D43-8A2D-37EF4004AC21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5403741" y="3930670"/>
              <a:ext cx="541085" cy="1133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A6401C3-603C-2940-851B-E329951C7075}"/>
                </a:ext>
              </a:extLst>
            </p:cNvPr>
            <p:cNvSpPr txBox="1"/>
            <p:nvPr/>
          </p:nvSpPr>
          <p:spPr>
            <a:xfrm>
              <a:off x="5740791" y="4466555"/>
              <a:ext cx="933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Country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9ED181C-017B-4040-AD2F-373262B9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9912" y="2851659"/>
            <a:ext cx="1057221" cy="7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032E5-71DC-314E-ABAD-7158B9BB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96" b="1527"/>
          <a:stretch/>
        </p:blipFill>
        <p:spPr>
          <a:xfrm>
            <a:off x="8879805" y="1066121"/>
            <a:ext cx="2745303" cy="24859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F8E37-DFD3-DD45-970E-B46007500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9" y="3794659"/>
            <a:ext cx="1070470" cy="710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45681-3CA0-CF49-8B74-BFFA4791546D}"/>
              </a:ext>
            </a:extLst>
          </p:cNvPr>
          <p:cNvSpPr txBox="1"/>
          <p:nvPr/>
        </p:nvSpPr>
        <p:spPr>
          <a:xfrm>
            <a:off x="5791136" y="1199994"/>
            <a:ext cx="116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Other </a:t>
            </a:r>
          </a:p>
          <a:p>
            <a:pPr algn="ctr"/>
            <a:r>
              <a:rPr lang="en-US" b="1" dirty="0"/>
              <a:t>Databases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E92FB1-2AF0-C647-90A8-5AFBE5A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2" y="4718248"/>
            <a:ext cx="1059383" cy="827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889926-8C7D-F344-B90C-2A3972466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167" y="3937849"/>
            <a:ext cx="2762578" cy="24963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E644A86-E4CD-9B44-917A-A46F80FDC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007" t="84002" r="33776" b="5133"/>
          <a:stretch/>
        </p:blipFill>
        <p:spPr>
          <a:xfrm>
            <a:off x="6419729" y="6419260"/>
            <a:ext cx="507792" cy="3295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2490192-644D-FA4D-BB6E-B7F8A3F474DF}"/>
              </a:ext>
            </a:extLst>
          </p:cNvPr>
          <p:cNvGrpSpPr/>
          <p:nvPr/>
        </p:nvGrpSpPr>
        <p:grpSpPr>
          <a:xfrm>
            <a:off x="2172685" y="6316762"/>
            <a:ext cx="2551211" cy="523220"/>
            <a:chOff x="2172685" y="6316762"/>
            <a:chExt cx="2551211" cy="52322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EBFA6DF-B961-6F4A-BB1A-4082EAA2B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01" t="26943" r="30286" b="52087"/>
            <a:stretch/>
          </p:blipFill>
          <p:spPr>
            <a:xfrm>
              <a:off x="2172685" y="6438712"/>
              <a:ext cx="444963" cy="290603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F99E0BD-2AF5-8E46-A06A-27F9C5559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94" t="3644" r="88152" b="82220"/>
            <a:stretch/>
          </p:blipFill>
          <p:spPr>
            <a:xfrm>
              <a:off x="4254384" y="6365763"/>
              <a:ext cx="469512" cy="436501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D9C84D-2917-1149-B9FD-669AB20627D1}"/>
                </a:ext>
              </a:extLst>
            </p:cNvPr>
            <p:cNvSpPr txBox="1"/>
            <p:nvPr/>
          </p:nvSpPr>
          <p:spPr>
            <a:xfrm>
              <a:off x="2638326" y="6316762"/>
              <a:ext cx="1744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B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eautiful</a:t>
              </a:r>
              <a:r>
                <a:rPr lang="en-US" sz="2800" b="1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S</a:t>
              </a:r>
              <a:r>
                <a:rPr lang="en-US" sz="2800" dirty="0" err="1">
                  <a:latin typeface="JasmineUPC" panose="020B0604020202020204" pitchFamily="34" charset="0"/>
                  <a:cs typeface="JasmineUPC" panose="020B0604020202020204" pitchFamily="34" charset="0"/>
                </a:rPr>
                <a:t>oup</a:t>
              </a:r>
              <a:endParaRPr lang="en-US" sz="2000" dirty="0">
                <a:latin typeface="JasmineUPC" panose="020B0604020202020204" pitchFamily="34" charset="0"/>
                <a:cs typeface="JasmineUPC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6528F3-C7CD-EE44-A65D-7A48415F7F5D}"/>
              </a:ext>
            </a:extLst>
          </p:cNvPr>
          <p:cNvGrpSpPr/>
          <p:nvPr/>
        </p:nvGrpSpPr>
        <p:grpSpPr>
          <a:xfrm>
            <a:off x="4816614" y="6326389"/>
            <a:ext cx="1513606" cy="515249"/>
            <a:chOff x="4816614" y="6326389"/>
            <a:chExt cx="1513606" cy="515249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203852D-85CE-9C48-AE51-E5A49ADC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7060" t="10413" r="42302" b="79178"/>
            <a:stretch/>
          </p:blipFill>
          <p:spPr>
            <a:xfrm>
              <a:off x="4816614" y="6394359"/>
              <a:ext cx="899576" cy="37930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1BA8E0B-59B4-C447-B13C-C695AC91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674" y="6326389"/>
              <a:ext cx="618546" cy="515249"/>
            </a:xfrm>
            <a:prstGeom prst="rect">
              <a:avLst/>
            </a:prstGeom>
          </p:spPr>
        </p:pic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AEEF18A-0189-6F48-9504-79E1D7BF4EEF}"/>
              </a:ext>
            </a:extLst>
          </p:cNvPr>
          <p:cNvSpPr/>
          <p:nvPr/>
        </p:nvSpPr>
        <p:spPr>
          <a:xfrm>
            <a:off x="2051973" y="6234213"/>
            <a:ext cx="5230364" cy="611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4BEF19-EDFD-EE49-B461-1D768C6714AB}"/>
              </a:ext>
            </a:extLst>
          </p:cNvPr>
          <p:cNvGrpSpPr/>
          <p:nvPr/>
        </p:nvGrpSpPr>
        <p:grpSpPr>
          <a:xfrm>
            <a:off x="6938870" y="5780604"/>
            <a:ext cx="1730467" cy="477589"/>
            <a:chOff x="6938870" y="5780604"/>
            <a:chExt cx="1730467" cy="47758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6366311-490C-D145-B56D-FDFCCA3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2993" y="5816093"/>
              <a:ext cx="646344" cy="36006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8516E44-EF1E-F442-AFD6-1771C15D6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29080" b="31613"/>
            <a:stretch/>
          </p:blipFill>
          <p:spPr>
            <a:xfrm>
              <a:off x="7005787" y="5806723"/>
              <a:ext cx="917069" cy="36048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4C0953-06C4-7E4F-AEEA-D8C730B61DD9}"/>
                </a:ext>
              </a:extLst>
            </p:cNvPr>
            <p:cNvSpPr/>
            <p:nvPr/>
          </p:nvSpPr>
          <p:spPr>
            <a:xfrm>
              <a:off x="6938870" y="5780604"/>
              <a:ext cx="1730467" cy="477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73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68E41A-9EE9-0A43-AD9A-0A2C6FC7F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l="34428"/>
          <a:stretch/>
        </p:blipFill>
        <p:spPr>
          <a:xfrm rot="16200000">
            <a:off x="6554608" y="1217556"/>
            <a:ext cx="2729552" cy="85513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346EA8-8DFE-304A-9FB3-73A4DCF3A014}"/>
              </a:ext>
            </a:extLst>
          </p:cNvPr>
          <p:cNvSpPr txBox="1">
            <a:spLocks/>
          </p:cNvSpPr>
          <p:nvPr/>
        </p:nvSpPr>
        <p:spPr>
          <a:xfrm>
            <a:off x="3783529" y="356458"/>
            <a:ext cx="4099521" cy="572644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" pitchFamily="2" charset="0"/>
              </a:rPr>
              <a:t>Result &amp; Future 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9EB77-39E5-1B4B-8A1C-47A376C8B220}"/>
              </a:ext>
            </a:extLst>
          </p:cNvPr>
          <p:cNvGrpSpPr/>
          <p:nvPr/>
        </p:nvGrpSpPr>
        <p:grpSpPr>
          <a:xfrm>
            <a:off x="7999952" y="4709568"/>
            <a:ext cx="1623114" cy="1915692"/>
            <a:chOff x="10178743" y="4751442"/>
            <a:chExt cx="1785425" cy="19156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8C6C9-056C-D04B-8C83-2EFCA879E2A7}"/>
                </a:ext>
              </a:extLst>
            </p:cNvPr>
            <p:cNvGrpSpPr/>
            <p:nvPr/>
          </p:nvGrpSpPr>
          <p:grpSpPr>
            <a:xfrm>
              <a:off x="10178743" y="5242548"/>
              <a:ext cx="1785425" cy="1424586"/>
              <a:chOff x="8181361" y="4079860"/>
              <a:chExt cx="4080698" cy="325598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B5AAFD-8D9C-0544-B150-326C71BDF2EC}"/>
                  </a:ext>
                </a:extLst>
              </p:cNvPr>
              <p:cNvSpPr txBox="1"/>
              <p:nvPr/>
            </p:nvSpPr>
            <p:spPr>
              <a:xfrm>
                <a:off x="8181361" y="6421364"/>
                <a:ext cx="4080698" cy="91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halkboard" panose="03050602040202020205" pitchFamily="66" charset="77"/>
                  </a:rPr>
                  <a:t>Picante Sauce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5AF0CC8-9977-C044-B736-565DADE5B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839" r="11847"/>
              <a:stretch/>
            </p:blipFill>
            <p:spPr>
              <a:xfrm>
                <a:off x="8874834" y="4079860"/>
                <a:ext cx="2693754" cy="228400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BBDB1-897D-7F44-97C8-6CCD65F04DF9}"/>
                </a:ext>
              </a:extLst>
            </p:cNvPr>
            <p:cNvSpPr txBox="1"/>
            <p:nvPr/>
          </p:nvSpPr>
          <p:spPr>
            <a:xfrm>
              <a:off x="10342449" y="4751442"/>
              <a:ext cx="139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panose="03050602040202020205" pitchFamily="66" charset="77"/>
                </a:rPr>
                <a:t>Dessert?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D4F12-EAF3-4240-AB07-3FA322704BA6}"/>
              </a:ext>
            </a:extLst>
          </p:cNvPr>
          <p:cNvGrpSpPr/>
          <p:nvPr/>
        </p:nvGrpSpPr>
        <p:grpSpPr>
          <a:xfrm>
            <a:off x="3114378" y="3299822"/>
            <a:ext cx="6072771" cy="1128288"/>
            <a:chOff x="4590499" y="2389937"/>
            <a:chExt cx="6680048" cy="11282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A121-E141-6D49-848D-A4E90C71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3759" y="2758978"/>
              <a:ext cx="614736" cy="4532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5AEB26-43B3-1B44-A4A3-903F749B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0499" y="2389937"/>
              <a:ext cx="588553" cy="46312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C460CF-C29E-514D-8B53-80A013E6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3003" y="2519223"/>
              <a:ext cx="607804" cy="4196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61324A-EED7-F844-80A9-BEB50F448BE3}"/>
                </a:ext>
              </a:extLst>
            </p:cNvPr>
            <p:cNvSpPr txBox="1"/>
            <p:nvPr/>
          </p:nvSpPr>
          <p:spPr>
            <a:xfrm>
              <a:off x="4723475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r>
                <a:rPr lang="en-US" dirty="0"/>
                <a:t>-ingred.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FEECF-E0E0-C147-91DB-13DB868D9D20}"/>
                </a:ext>
              </a:extLst>
            </p:cNvPr>
            <p:cNvSpPr txBox="1"/>
            <p:nvPr/>
          </p:nvSpPr>
          <p:spPr>
            <a:xfrm>
              <a:off x="6203123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dirty="0"/>
                <a:t>-ingred.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9867CF-1F34-1645-B260-39D5D2D9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125" y="2519223"/>
              <a:ext cx="607804" cy="4196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A9F2FF-F4BA-0043-B5BC-9C56C1E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6930" y="2758978"/>
              <a:ext cx="614736" cy="4532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44029-DEF7-0D45-8DFC-9DCF122B08DF}"/>
                </a:ext>
              </a:extLst>
            </p:cNvPr>
            <p:cNvSpPr txBox="1"/>
            <p:nvPr/>
          </p:nvSpPr>
          <p:spPr>
            <a:xfrm>
              <a:off x="7525490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A0840E-F319-4D41-A10F-A0C4D396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1356" y="2657101"/>
              <a:ext cx="588553" cy="46312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6667E4-084A-5C4E-AD22-DB91731D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133" y="2691246"/>
              <a:ext cx="614736" cy="45321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88A96F-E4B6-854F-914A-F657EC998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48788" y="2661893"/>
              <a:ext cx="607804" cy="4196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43AD9-8D72-A740-9B15-8AD222673A88}"/>
                </a:ext>
              </a:extLst>
            </p:cNvPr>
            <p:cNvSpPr txBox="1"/>
            <p:nvPr/>
          </p:nvSpPr>
          <p:spPr>
            <a:xfrm>
              <a:off x="8892482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1C3EC8-2590-FF4B-A443-EEF0196D121F}"/>
                </a:ext>
              </a:extLst>
            </p:cNvPr>
            <p:cNvSpPr txBox="1"/>
            <p:nvPr/>
          </p:nvSpPr>
          <p:spPr>
            <a:xfrm>
              <a:off x="10242509" y="3148893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1-ingred.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CB95ECB-7304-474E-94F5-68F845C8693A}"/>
              </a:ext>
            </a:extLst>
          </p:cNvPr>
          <p:cNvSpPr/>
          <p:nvPr/>
        </p:nvSpPr>
        <p:spPr>
          <a:xfrm>
            <a:off x="2727849" y="1658367"/>
            <a:ext cx="5541819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NLP for recipe categorization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Dish-type (5 categories)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sz="1000" dirty="0"/>
          </a:p>
          <a:p>
            <a:pPr marL="800100" lvl="1" indent="-342900">
              <a:buFont typeface="Wingdings" pitchFamily="2" charset="2"/>
              <a:buChar char="ü"/>
            </a:pPr>
            <a:endParaRPr lang="en-US" sz="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54ADD-34F9-AE4A-A368-F33635D084E1}"/>
              </a:ext>
            </a:extLst>
          </p:cNvPr>
          <p:cNvSpPr txBox="1"/>
          <p:nvPr/>
        </p:nvSpPr>
        <p:spPr>
          <a:xfrm>
            <a:off x="2700185" y="1023505"/>
            <a:ext cx="498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Classify 10 classes with ~ 95%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16F968-CDE3-6849-AA7C-2E5F1E60B03C}"/>
              </a:ext>
            </a:extLst>
          </p:cNvPr>
          <p:cNvSpPr txBox="1"/>
          <p:nvPr/>
        </p:nvSpPr>
        <p:spPr>
          <a:xfrm>
            <a:off x="2215151" y="4692450"/>
            <a:ext cx="4431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 modeling improvement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“Real-time” video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6BE34-840C-E342-AFCA-392997A522B0}"/>
              </a:ext>
            </a:extLst>
          </p:cNvPr>
          <p:cNvSpPr txBox="1"/>
          <p:nvPr/>
        </p:nvSpPr>
        <p:spPr>
          <a:xfrm>
            <a:off x="2689067" y="5722652"/>
            <a:ext cx="4766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database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coming soon!!!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9A8EF3-BE8D-C442-B2F7-89A8ED70C183}"/>
              </a:ext>
            </a:extLst>
          </p:cNvPr>
          <p:cNvGrpSpPr/>
          <p:nvPr/>
        </p:nvGrpSpPr>
        <p:grpSpPr>
          <a:xfrm>
            <a:off x="3102131" y="6253260"/>
            <a:ext cx="2356893" cy="428531"/>
            <a:chOff x="4985195" y="6317312"/>
            <a:chExt cx="2592581" cy="4285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C99792-8A9C-E04C-B279-8B1D27CBB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55000"/>
            </a:blip>
            <a:srcRect b="51884"/>
            <a:stretch/>
          </p:blipFill>
          <p:spPr>
            <a:xfrm>
              <a:off x="4985195" y="6362520"/>
              <a:ext cx="1203962" cy="3833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673726-3F03-E941-8504-86DEDA0DE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55000"/>
            </a:blip>
            <a:srcRect t="49777"/>
            <a:stretch/>
          </p:blipFill>
          <p:spPr>
            <a:xfrm>
              <a:off x="6373814" y="6317312"/>
              <a:ext cx="1203962" cy="4001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C0635E-8ECF-4943-B03F-5A34355E184A}"/>
              </a:ext>
            </a:extLst>
          </p:cNvPr>
          <p:cNvGrpSpPr/>
          <p:nvPr/>
        </p:nvGrpSpPr>
        <p:grpSpPr>
          <a:xfrm>
            <a:off x="4299631" y="3290527"/>
            <a:ext cx="1249483" cy="982175"/>
            <a:chOff x="6203345" y="3196124"/>
            <a:chExt cx="1374431" cy="9821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4E31B6-D91F-7D46-9B2C-4CA94A3A178E}"/>
                </a:ext>
              </a:extLst>
            </p:cNvPr>
            <p:cNvCxnSpPr>
              <a:cxnSpLocks/>
            </p:cNvCxnSpPr>
            <p:nvPr/>
          </p:nvCxnSpPr>
          <p:spPr>
            <a:xfrm>
              <a:off x="6203345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23AE83-38EC-224B-953C-A92A5E22938A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76" y="3196124"/>
              <a:ext cx="0" cy="98217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95F060-7C57-6544-AE62-A620B136DD8D}"/>
              </a:ext>
            </a:extLst>
          </p:cNvPr>
          <p:cNvSpPr txBox="1"/>
          <p:nvPr/>
        </p:nvSpPr>
        <p:spPr>
          <a:xfrm>
            <a:off x="2606733" y="2708387"/>
            <a:ext cx="317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prstClr val="black"/>
                </a:solidFill>
              </a:rPr>
              <a:t>Overlapping ingredients</a:t>
            </a:r>
          </a:p>
          <a:p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F400C-692E-B44B-975F-EA760F34C5C9}"/>
              </a:ext>
            </a:extLst>
          </p:cNvPr>
          <p:cNvSpPr/>
          <p:nvPr/>
        </p:nvSpPr>
        <p:spPr>
          <a:xfrm>
            <a:off x="2895553" y="3123036"/>
            <a:ext cx="6589945" cy="1341666"/>
          </a:xfrm>
          <a:prstGeom prst="round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A51C69-1E3A-034A-882A-FE4214F20B04}"/>
              </a:ext>
            </a:extLst>
          </p:cNvPr>
          <p:cNvGrpSpPr/>
          <p:nvPr/>
        </p:nvGrpSpPr>
        <p:grpSpPr>
          <a:xfrm>
            <a:off x="3073432" y="3334043"/>
            <a:ext cx="6115497" cy="758942"/>
            <a:chOff x="4733845" y="3239640"/>
            <a:chExt cx="6727047" cy="7589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C3969E-9770-CD43-A86A-96BDADF6E4C5}"/>
                </a:ext>
              </a:extLst>
            </p:cNvPr>
            <p:cNvSpPr/>
            <p:nvPr/>
          </p:nvSpPr>
          <p:spPr>
            <a:xfrm>
              <a:off x="7764597" y="3450145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4E50D3-1461-F242-A967-50E0C5272371}"/>
                </a:ext>
              </a:extLst>
            </p:cNvPr>
            <p:cNvSpPr/>
            <p:nvPr/>
          </p:nvSpPr>
          <p:spPr>
            <a:xfrm>
              <a:off x="9235350" y="3485702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A86E64-583D-924D-B483-DB7A330FDD43}"/>
                </a:ext>
              </a:extLst>
            </p:cNvPr>
            <p:cNvSpPr/>
            <p:nvPr/>
          </p:nvSpPr>
          <p:spPr>
            <a:xfrm>
              <a:off x="10674851" y="3472583"/>
              <a:ext cx="786041" cy="4767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83D958-2C96-A442-B334-4738A15C5C5F}"/>
                </a:ext>
              </a:extLst>
            </p:cNvPr>
            <p:cNvSpPr/>
            <p:nvPr/>
          </p:nvSpPr>
          <p:spPr>
            <a:xfrm>
              <a:off x="4733845" y="3239640"/>
              <a:ext cx="1290017" cy="75894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5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50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226</Words>
  <Application>Microsoft Office PowerPoint</Application>
  <PresentationFormat>Widescreen</PresentationFormat>
  <Paragraphs>112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Apple Chancery</vt:lpstr>
      <vt:lpstr>Arial</vt:lpstr>
      <vt:lpstr>Calibri</vt:lpstr>
      <vt:lpstr>Calibri Light</vt:lpstr>
      <vt:lpstr>Century Schoolbook</vt:lpstr>
      <vt:lpstr>Chalkboard</vt:lpstr>
      <vt:lpstr>JasmineUPC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jhonsen djajamuliadi</dc:creator>
  <cp:lastModifiedBy>hemanthsaireddydevarapati@gmail.com</cp:lastModifiedBy>
  <cp:revision>107</cp:revision>
  <cp:lastPrinted>2019-03-27T17:36:42Z</cp:lastPrinted>
  <dcterms:created xsi:type="dcterms:W3CDTF">2019-03-21T03:46:12Z</dcterms:created>
  <dcterms:modified xsi:type="dcterms:W3CDTF">2020-01-12T02:41:05Z</dcterms:modified>
</cp:coreProperties>
</file>